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3" r:id="rId3"/>
    <p:sldMasterId id="2147483685" r:id="rId4"/>
  </p:sldMasterIdLst>
  <p:sldIdLst>
    <p:sldId id="267" r:id="rId5"/>
    <p:sldId id="268" r:id="rId6"/>
    <p:sldId id="277" r:id="rId7"/>
    <p:sldId id="27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8CC3-0E32-4F09-BB7F-F671FFB36A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E1405-DD98-4BF4-835E-738AFD1AF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9C5F0-E2BB-48D0-B217-106726CC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3671B-C70B-4CFD-881A-EA2E1385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0EEC2-ECDF-4849-B83E-3F5A8BB7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505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E7502-1A40-45F1-BB61-C457241EB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7AE2D5-F78B-429F-9320-7D75F6E66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907C7-9128-4E71-890A-6458753B6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245B7-7BFD-47BF-AFAE-D359094FA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A5978-E494-43B9-A4D9-3F8AAE54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06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8FC89-547A-4BD5-AE6C-63B483E3A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CC13D7-9BB4-44ED-9BEC-DBFBE490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41D0E-3B9C-4C73-B1D4-DF708C1EC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C2A1D-12C9-467D-B201-945C4C790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076FC-10B6-4EEC-8AC8-419718F88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731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6784D-7FF0-4CBA-B1F8-993DE5F18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C5758-395E-4A95-8B1A-FCE2EF41C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8AA53-D654-4A52-B354-B1B07846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90FF9-67D4-4A06-9030-31389023E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E38A5-655B-4827-B885-D735227F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90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8568C-6C78-43BE-BC3E-90EB9846E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6AF5B-ED99-4DEC-86CC-C014D60AB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BA2ED-F96D-4861-B290-864A30D5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2E698-5E0A-43DF-B293-6C21CB580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40F11-977A-4BE1-A8F5-C11E04F95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25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DE31C-F563-401F-9A56-0B93F8457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0E4BA-3D4B-4868-A4B3-82F6F5EE6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BFCEA-4659-4F74-B01A-C41BAE1F8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44C41-D30A-4726-9B6E-A4595509B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E72CA-5FD2-434C-AAC9-8AC4845A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88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A849D-224E-471A-9092-7444BCAD6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A6D56-920F-4981-B8D9-E652120C1C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16482-96E4-4250-85C2-6258A66C3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F6C6D-3968-4D8C-BFBF-50AA217F0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325831-1B92-482E-8E36-5B0BD80CB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A37B5-A89D-45F6-BDAD-E936502B2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684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4D41F-D636-4114-9763-6A00E348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8CB4DC-49ED-409C-BE22-7F60A1A59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128AC-E5FB-413C-87F2-8242B4EC2D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5E1121-BD7B-4A5B-8FDA-9CBFDEA537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486407-E98B-4993-BF12-6F48B3979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DF42EE-3893-4ECE-BB4A-F4F3D10E9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120061-2182-4ED5-A254-D2D737B7B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C88B07-5BBB-4820-B3A8-FA16A573E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1489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4D91A-5254-4A84-A123-93CD75063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504A1-055E-4191-9987-A8F7C35CE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A6AE09-4511-4BB7-B0FC-C6E1DE376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33DD4-B2C9-4ABF-B1EC-7AE3B625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897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36084A-9464-4539-A452-714B1E42E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11564B-F377-488E-BC58-13D6B6804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D1B18A-C177-4C2C-838C-17DA6092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7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157F2-EBEF-4147-B772-B22875C6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C0A26-BF2B-4705-9A15-4D17F1C8C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37139A-FA10-495B-A824-BE76C6EB6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C5A7F-C684-44B3-B3A2-4C179A284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A43A8-842D-40BC-BD5A-3AC80307E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780AA-4149-41D0-9F93-E81E566B1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5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4F8F8-5D9B-4E9C-81BC-F53F25FC9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41170-0581-41DA-845F-FAB723831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6AAA9-ED5C-4AB8-A916-DA72358FB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67F69-1F52-41BA-9C50-B8464358D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5CA5D-A2AB-4B57-8745-B8C7CC789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7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20B06-682A-46E1-B4E0-BBC10BA73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C51A35-FF58-45F7-974A-1D49985FE9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3CE96-9442-4044-A571-6F55A16C48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54C27-FCF6-4D98-9D36-5FA58F5F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205BA3-D8D8-4357-A373-58B19F675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6A9CB-F4BB-4FE4-993A-E33126F8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577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D097-3D8E-402B-AEA3-BD765537E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B10E31-8391-41AC-B261-96DECE270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0AF3C-FE40-4547-BD62-5C8B782A9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E61DB-EC40-443F-9C3F-376B79628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EA442-EDE8-4628-90ED-B637501F0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268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555B03-2CE8-435D-8CFB-D44655055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D64DF-6E10-457B-B596-3ABF60EF6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2F46E-3F68-427A-8E9F-36AF5966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A36F2-C501-4EB8-93E8-EA5AFF325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C557B-67E5-46D7-BFBA-4277A68C8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0409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BE729-1164-4E72-9164-30CD3F406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5223E4-AA37-4A25-9678-1DBA89818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E43B7E-DC51-4E94-934D-B15FEF018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F29C48-E9E8-49AA-BE3E-0BDF3235B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894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2E6EE-F130-48E7-903F-A44412D20C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638DA-E6AB-49B1-BFDE-BDE1654FB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409A1-EE01-477A-B7E6-5AC43BBC3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F0819-059E-4BB4-AE83-A8E7B6BEA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9F8BD-2F14-4448-9DA5-F7891CBAD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7555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C7DAA-6EE0-4C70-9DDF-318DA6757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525F-D658-46D3-8612-599C6634D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88DB2-5208-41EE-B483-FC3B6BACD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B9AC5-CE42-448A-A3CC-80F6DC0DF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026B-E7A3-43E0-A9E0-714DD5572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954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18EE-F8BE-42AF-888B-622A5965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83DE5-20F3-41CF-8721-E8D72864A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38132-1D64-4DD2-A8F5-5DA9C4A5A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D9F9B-9EDB-4A9C-A330-7E1BD1E5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5CC0C-6AE3-442A-95B9-D9D2A9F4A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484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889DE-5DC7-4DB4-BDEE-6C1386840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E489F-C514-4428-9627-A05D7A9B2F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A64C4-7EDB-4076-8647-416476715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81F93-0832-48A8-B518-1BBB0F5BF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C5EA5-40D2-4141-A9AB-C76248210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6B242-E843-49A6-B456-5B3F32470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203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156D4-FF95-4799-82F1-6FFA1FDEF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5A467-D50F-44F1-AC22-217FFA42DF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0997B-B1C1-4272-B3C9-A373B2A1C9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3F306E-AF27-4D06-94C2-0A6FCFE36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8024C-3D97-42D0-B3A7-0D14FA376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CE34FB-609B-4753-B4FE-D122D9621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B4BF49-1A97-44DD-82F7-3C0CB95FC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66616-6513-4FC6-9E58-A7D404F0E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58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13F3D-7BC8-4EFB-8543-87D2D9BF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84564F-F2DE-4FA7-AFE4-DE893B0AD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5867C9-9CB1-4BFA-8AFA-A283616C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6E40EE-7E25-4935-9ABB-DA65A6FCB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4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1E371-A0BD-4CD1-899F-474D78C1E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19F8B-BFF2-43BC-A377-69569A1D8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2E3DF-8B7C-4CDD-B4C3-F3D84060B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A0AE1-32B4-4010-82F3-1A4994279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D894C-44FA-4FA1-85D5-1A2A55505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1829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209A32-CCB2-4ABE-866A-FF4A7A442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BE1C04-5D2A-4496-A2DA-87C5CF5F6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52BCCF-E7B8-4837-AE14-741016B29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2617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EFF5-BED2-4466-95BB-759FA7D2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13857-CA75-4A4E-AAAA-1CF6F6B28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A25D3-6E09-43FC-9B33-344F6B69F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D9F7D-DE39-4E68-AB94-5A1811E0E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CDAD2-9D1F-4DFB-A9FA-BD57C5821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0F96C-D519-45D1-A77E-BA8C2422C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796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9F104-CC48-43B3-B582-49B73F495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CD1B43-057E-4C01-952B-D4A29435F9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605C3D-EA7B-4F5B-BB78-F92337AE3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99C1FB-145A-4D47-A22C-D7FD15EAF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87A2E-273B-4E05-9671-98A10EB01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8A999-CF5B-4922-86FB-3ED2B284E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2909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2F047-B230-4142-B254-B3E7F67B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2A942-57E1-46F5-97DF-EE4C5760E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4C6F0-E811-47E0-B45F-19252E6C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4062D1-D6BC-42EE-8185-4EF653D61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D8F71-3F6B-43D2-8F39-6544FDD5B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8987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8D664-BB75-4A69-A5C3-1EE304C206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D82CBC-80D8-4AC2-ADD7-4FEDF98986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3E841-1000-4939-8F45-770F8BD34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AEF4C-04C7-4651-A6D9-7DA43E913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F302E-B36A-4E4E-9F4B-05A121884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163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" y="319"/>
            <a:ext cx="1396537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1396538" y="-1"/>
            <a:ext cx="10795463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 descr="C:\Documents and Settings\klantz\My Documents\My Pictures\PictureProject\Oregon 2012\KDL_5891.JPG"/>
          <p:cNvPicPr/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1635971" y="6373369"/>
            <a:ext cx="556029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 descr="S:\Marketing\Graphics\Intera Logos\INTERA Logos at 300 DPI\INTERA Logo with blue tagline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21" y="6172200"/>
            <a:ext cx="1139092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Box 3"/>
          <p:cNvSpPr txBox="1"/>
          <p:nvPr userDrawn="1"/>
        </p:nvSpPr>
        <p:spPr>
          <a:xfrm>
            <a:off x="11643360" y="6492240"/>
            <a:ext cx="53340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0"/>
              </a:spcAft>
            </a:pPr>
            <a:fld id="{FE64A2C2-AACE-4D2B-BEF7-8724032BF58B}" type="slidenum">
              <a:rPr lang="en-US" sz="1200" b="1" kern="1200" smtClean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marL="0" marR="0" algn="ctr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 sz="1200" dirty="0">
              <a:effectLst/>
              <a:latin typeface="Times New Roman"/>
              <a:ea typeface="Times New Roman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396538" y="6373368"/>
            <a:ext cx="10246823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Box 3"/>
          <p:cNvSpPr txBox="1"/>
          <p:nvPr userDrawn="1"/>
        </p:nvSpPr>
        <p:spPr>
          <a:xfrm>
            <a:off x="1638301" y="6538914"/>
            <a:ext cx="4762500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800" b="1" i="1" kern="1200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effectLst/>
              <a:latin typeface="Times New Roman"/>
              <a:ea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587271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9381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8507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980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098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49A72-93D2-4518-900C-96215F2B6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095B6-3241-4A88-8F06-3C668EA7B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C657F-FA7E-4959-9770-3D05841C9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C18FA-B61F-49D0-9AD6-8AEB77127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8D62BA-1815-4EDD-BBF7-F1E509EE9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4FA7F2-ADC5-4A52-878D-2AA21C5C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61953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866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7238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0994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1812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1626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3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CD5B-79BF-4F9B-BAF8-02A6063C8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28BA6-DC32-42F9-A44A-0A0BF8B8C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30CF7-E487-4ADC-8B16-548CA8E8F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4A970D-B878-4986-8304-C0B0DE0DEE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F2E08-D513-4DAB-87AA-58DC8CCA2D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0DDB34-481D-44D4-B4BC-18B66CFA8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0FF435-1F8D-4E5A-AFDC-5A1606A3B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27B8CA-76A5-4DF7-82FD-F58AEF38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9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00CDA-9323-4A03-B7C8-C73D5F42E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BF8FF-E4BC-4429-BE1E-34E2EE1E0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53E6D8-AEF7-45B9-BF67-DD3887561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DF4824-50EC-4D92-AD59-246D63A4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81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F4C55A-0797-4FBB-A33F-8B3563BFC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CC73-F104-4C9D-9B76-3CDE53A60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00AE3-42FE-486F-8686-5A520A593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72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E92C6-2BC6-440E-8E7B-80E4427C6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5B197-2936-4D73-9B8A-C1C8E06DF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2DEC8B-3CF4-4216-9415-7AFE3A23E7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B5C153-41AF-427A-A55C-A7251061F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7CADB-B6F3-4078-8413-1AB0D2BD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E5E63-F31D-440E-811E-77F03865B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1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D9BE-C2D6-4BEC-9333-33E88F849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ED15D4-33A3-4898-98ED-5E49B4DAD8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0D576-D76E-4E24-BE9B-C8FDA1071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E24A7-D50B-4B6E-A585-E1E9F77BE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B412C-4D40-4DFA-A58E-C94A82D8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B2E954-460F-47B7-A1AD-BFFDED5C8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979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031197-1EDE-4C95-9D2B-450B8AF8F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AF1DE-A643-47E1-9F20-E2EC5E863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1AC3E-C6DB-4943-96AD-54821C1D59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EB5F6-8DA7-47B5-A736-BF42700B0979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01CE9-A747-46C1-9BF6-74355CC572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51EF0-13AA-45F6-A5E9-B92C4AEA3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FB83E9-C176-41C8-AEA3-5CE03A9598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607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44EE3A-A689-44D3-8CCE-F98B1C4C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CAD47-2D27-4E3E-882C-86BEEFECC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271157-7970-48F9-9521-FE2575A448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0E3B-892A-4E6B-839C-BFFE39C91EBB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747D2-B9E7-47BE-9581-0B65A7E961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0655-13B7-4887-AF48-6F86BB52EB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E7187-1A4A-4B6F-BFC2-983954C87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6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A962C1-4C3F-460A-BEA8-E6440B20F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A3B06-2E9C-4616-A681-1C91DE13A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4F3E4-B2E5-4D6F-BC52-6D52B23289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09D95-7B04-4770-A0D5-362AB20355B7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39A02-EA52-4CCF-BB99-188D110E69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3D492-D3C3-468C-8095-1272B62FD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9004C-1DC4-4959-AADD-6DD5A88B83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1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ECF16-5F20-4D35-9B0E-EA8698B7BD6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FDF75-5EC6-466B-96B9-B19C0CCA78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7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781"/>
          <a:stretch/>
        </p:blipFill>
        <p:spPr bwMode="auto">
          <a:xfrm>
            <a:off x="1524000" y="319"/>
            <a:ext cx="9144000" cy="685736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2514600" y="685800"/>
            <a:ext cx="7696200" cy="13716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QGIS</a:t>
            </a:r>
          </a:p>
          <a:p>
            <a:pPr algn="ctr"/>
            <a:endParaRPr lang="en-US" sz="20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Times New Roman"/>
            </a:endParaRPr>
          </a:p>
          <a:p>
            <a:pPr algn="ctr"/>
            <a:r>
              <a:rPr lang="en-US" sz="20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Times New Roman"/>
              </a:rPr>
              <a:t>A free powerful alternative to ArcMap</a:t>
            </a:r>
            <a:endParaRPr lang="en-US" sz="20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sp>
        <p:nvSpPr>
          <p:cNvPr id="11" name="Text Box 3"/>
          <p:cNvSpPr txBox="1"/>
          <p:nvPr/>
        </p:nvSpPr>
        <p:spPr>
          <a:xfrm>
            <a:off x="7199436" y="4343400"/>
            <a:ext cx="3087565" cy="1295400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endParaRPr lang="en-US" sz="1200" b="1" dirty="0">
              <a:solidFill>
                <a:prstClr val="white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</a:endParaRPr>
          </a:p>
          <a:p>
            <a:pPr algn="r"/>
            <a:r>
              <a:rPr lang="en-US" sz="1200" b="1" dirty="0">
                <a:solidFill>
                  <a:prstClr val="white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2017</a:t>
            </a:r>
            <a:endParaRPr lang="en-US" sz="1200" dirty="0">
              <a:solidFill>
                <a:prstClr val="white"/>
              </a:solidFill>
              <a:latin typeface="Times New Roman"/>
              <a:ea typeface="Times New Roman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24000" y="1"/>
            <a:ext cx="533400" cy="6857683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950" y="4495801"/>
            <a:ext cx="3400050" cy="661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6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Adjust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10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354" y="1979909"/>
            <a:ext cx="7842645" cy="4351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82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From here we can export to a pdf or </a:t>
            </a:r>
            <a:r>
              <a:rPr lang="en-US" sz="2400" dirty="0" err="1"/>
              <a:t>png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11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354" y="1979909"/>
            <a:ext cx="7842645" cy="4351336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71D31CCE-65D4-410C-89EB-979521CD2E35}"/>
              </a:ext>
            </a:extLst>
          </p:cNvPr>
          <p:cNvSpPr/>
          <p:nvPr/>
        </p:nvSpPr>
        <p:spPr>
          <a:xfrm>
            <a:off x="4201686" y="2114089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C95EDAD-3963-4AD3-AF2D-649EA3C59A26}"/>
              </a:ext>
            </a:extLst>
          </p:cNvPr>
          <p:cNvSpPr/>
          <p:nvPr/>
        </p:nvSpPr>
        <p:spPr>
          <a:xfrm>
            <a:off x="4534871" y="2126530"/>
            <a:ext cx="209725" cy="2852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90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Map Layout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Map Layout feature you can: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legend(s)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scalebar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title and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map to image or pdf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12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6343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Quantum Geographical Information Systems (QGIS)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tasks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2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11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Source vs closed source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source means that the software is not proprietary and anybody can use the software.</a:t>
            </a:r>
          </a:p>
          <a:p>
            <a:endParaRPr lang="en-US" dirty="0"/>
          </a:p>
          <a:p>
            <a:r>
              <a:rPr lang="en-US" dirty="0"/>
              <a:t>Examples of other open source projects include:</a:t>
            </a:r>
          </a:p>
          <a:p>
            <a:r>
              <a:rPr lang="en-US" dirty="0"/>
              <a:t>	Python</a:t>
            </a:r>
          </a:p>
          <a:p>
            <a:r>
              <a:rPr lang="en-US" dirty="0"/>
              <a:t>	Linux</a:t>
            </a:r>
          </a:p>
          <a:p>
            <a:r>
              <a:rPr lang="en-US" dirty="0"/>
              <a:t>	Even Google assistant (Google home)</a:t>
            </a:r>
          </a:p>
          <a:p>
            <a:r>
              <a:rPr lang="en-US" dirty="0"/>
              <a:t>Examples of closed source projects include:</a:t>
            </a:r>
          </a:p>
          <a:p>
            <a:r>
              <a:rPr lang="en-US" dirty="0"/>
              <a:t>	Anything developed by Microsoft (such as MS office)</a:t>
            </a:r>
          </a:p>
          <a:p>
            <a:r>
              <a:rPr lang="en-US" dirty="0"/>
              <a:t>	ESRI products like ArcMap and </a:t>
            </a:r>
            <a:r>
              <a:rPr lang="en-US" dirty="0" err="1"/>
              <a:t>Arcpy</a:t>
            </a:r>
            <a:endParaRPr lang="en-US" dirty="0"/>
          </a:p>
          <a:p>
            <a:r>
              <a:rPr lang="en-US" dirty="0"/>
              <a:t>	Adobe pdf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3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388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presentation, we will preform some simple routines a GIS analyst would often preform.</a:t>
            </a:r>
          </a:p>
          <a:p>
            <a:endParaRPr lang="en-US" dirty="0"/>
          </a:p>
          <a:p>
            <a:r>
              <a:rPr lang="en-US" dirty="0"/>
              <a:t>(In this case an informal survey of people’s favorite bars in Austin TX, we will make a map)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a csv file with coordinates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the csv to QGIS and view the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 a </a:t>
            </a:r>
            <a:r>
              <a:rPr lang="en-US" dirty="0" err="1"/>
              <a:t>basemap</a:t>
            </a:r>
            <a:r>
              <a:rPr lang="en-US" dirty="0"/>
              <a:t>, and label the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the map layout tool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Add Scalebar and Legend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</a:t>
            </a:r>
            <a:r>
              <a:rPr lang="en-US" dirty="0" err="1"/>
              <a:t>png</a:t>
            </a:r>
            <a:r>
              <a:rPr lang="en-US" dirty="0"/>
              <a:t> or pdf</a:t>
            </a:r>
          </a:p>
          <a:p>
            <a:pPr lvl="1"/>
            <a:r>
              <a:rPr lang="en-US" dirty="0"/>
              <a:t>		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4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581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Example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Csv with point data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5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13AAD7-E7FC-4BBC-BA75-045324938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975" y="1904713"/>
            <a:ext cx="3038821" cy="40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01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csv or delaminated text files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6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4" y="1979908"/>
            <a:ext cx="89176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655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a </a:t>
            </a:r>
            <a:r>
              <a:rPr lang="en-US" sz="2400" dirty="0" err="1"/>
              <a:t>Basemap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7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4" y="1979908"/>
            <a:ext cx="8917683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94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Labels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8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5" y="1979908"/>
            <a:ext cx="8917681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74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71404" y="-1"/>
            <a:ext cx="8096597" cy="981075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Box 3"/>
          <p:cNvSpPr txBox="1"/>
          <p:nvPr/>
        </p:nvSpPr>
        <p:spPr>
          <a:xfrm>
            <a:off x="2667000" y="76201"/>
            <a:ext cx="7696200" cy="904875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400" b="1" dirty="0">
              <a:solidFill>
                <a:srgbClr val="FFFFFF"/>
              </a:solidFill>
              <a:effectLst>
                <a:outerShdw blurRad="50800" dist="38100" dir="2700000" algn="tl">
                  <a:srgbClr val="000000">
                    <a:alpha val="40000"/>
                  </a:srgbClr>
                </a:outerShdw>
              </a:effectLst>
              <a:latin typeface="Arial Black"/>
              <a:ea typeface="Calibri"/>
              <a:cs typeface="Times New Roman"/>
            </a:endParaRPr>
          </a:p>
          <a:p>
            <a:r>
              <a:rPr lang="en-US" sz="2400" b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  <a:cs typeface="Times New Roman"/>
              </a:rPr>
              <a:t>QGIS</a:t>
            </a:r>
            <a:endParaRPr lang="en-US" sz="1400" dirty="0">
              <a:latin typeface="Times New Roman"/>
              <a:ea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0" y="1485821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Scale Bar and Legend</a:t>
            </a:r>
            <a:endParaRPr lang="en-US" sz="2400" b="1" dirty="0">
              <a:solidFill>
                <a:srgbClr val="13587E"/>
              </a:solidFill>
              <a:latin typeface="Arial Narrow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743200" y="2590800"/>
            <a:ext cx="7086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be used for any common GIS task</a:t>
            </a:r>
          </a:p>
          <a:p>
            <a:pPr lvl="1"/>
            <a:r>
              <a:rPr lang="en-US" dirty="0"/>
              <a:t>Reading shapefiles and </a:t>
            </a:r>
            <a:r>
              <a:rPr lang="en-US" dirty="0" err="1"/>
              <a:t>rasters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Reading csv tabular data.</a:t>
            </a:r>
          </a:p>
          <a:p>
            <a:pPr lvl="1"/>
            <a:r>
              <a:rPr lang="en-US" dirty="0"/>
              <a:t>Making maps.</a:t>
            </a:r>
          </a:p>
          <a:p>
            <a:pPr lvl="1"/>
            <a:r>
              <a:rPr lang="en-US" dirty="0"/>
              <a:t>Georeferencing images.</a:t>
            </a:r>
          </a:p>
          <a:p>
            <a:r>
              <a:rPr lang="en-US" dirty="0"/>
              <a:t>More complex GIS tasks</a:t>
            </a:r>
          </a:p>
          <a:p>
            <a:pPr lvl="1"/>
            <a:r>
              <a:rPr lang="en-US" dirty="0"/>
              <a:t>Interpolation.</a:t>
            </a:r>
          </a:p>
          <a:p>
            <a:pPr lvl="1"/>
            <a:r>
              <a:rPr lang="en-US" dirty="0"/>
              <a:t>Projecting data.</a:t>
            </a:r>
          </a:p>
          <a:p>
            <a:pPr lvl="1"/>
            <a:r>
              <a:rPr lang="en-US" dirty="0"/>
              <a:t>Geoprocessing.</a:t>
            </a:r>
          </a:p>
          <a:p>
            <a:pPr lvl="2"/>
            <a:r>
              <a:rPr lang="en-US" dirty="0"/>
              <a:t>Ex (Calculating the area of a shapefile) </a:t>
            </a:r>
          </a:p>
        </p:txBody>
      </p:sp>
      <p:pic>
        <p:nvPicPr>
          <p:cNvPr id="5" name="Picture 4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7" r="51903"/>
          <a:stretch/>
        </p:blipFill>
        <p:spPr bwMode="auto">
          <a:xfrm>
            <a:off x="1524001" y="319"/>
            <a:ext cx="1047403" cy="6857365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C:\Documents and Settings\klantz\My Documents\My Pictures\PictureProject\Oregon 2012\KDL_5891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37" t="92868" r="747"/>
          <a:stretch/>
        </p:blipFill>
        <p:spPr bwMode="auto">
          <a:xfrm>
            <a:off x="10250978" y="6373369"/>
            <a:ext cx="417022" cy="489065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 Box 3"/>
          <p:cNvSpPr txBox="1"/>
          <p:nvPr/>
        </p:nvSpPr>
        <p:spPr>
          <a:xfrm>
            <a:off x="10256520" y="6492240"/>
            <a:ext cx="400050" cy="278188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fld id="{9DDE2A82-5788-462F-BA0A-081AAC99CFC6}" type="slidenum">
              <a:rPr lang="en-US" sz="1200" b="1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pPr algn="ctr"/>
              <a:t>9</a:t>
            </a:fld>
            <a:endParaRPr lang="en-US" sz="1200" dirty="0">
              <a:latin typeface="Times New Roman"/>
              <a:ea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1404" y="6373368"/>
            <a:ext cx="7685117" cy="490538"/>
          </a:xfrm>
          <a:prstGeom prst="rect">
            <a:avLst/>
          </a:prstGeom>
          <a:solidFill>
            <a:srgbClr val="13587E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Box 3"/>
          <p:cNvSpPr txBox="1"/>
          <p:nvPr/>
        </p:nvSpPr>
        <p:spPr>
          <a:xfrm>
            <a:off x="6858001" y="6527542"/>
            <a:ext cx="2733675" cy="242887"/>
          </a:xfrm>
          <a:prstGeom prst="rect">
            <a:avLst/>
          </a:prstGeom>
          <a:noFill/>
          <a:ln w="6350">
            <a:noFill/>
          </a:ln>
          <a:effectLst/>
        </p:spPr>
        <p:style>
          <a:lnRef idx="0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800" b="1" i="1" dirty="0">
                <a:solidFill>
                  <a:srgbClr val="FFFFFF"/>
                </a:solidFill>
                <a:effectLst>
                  <a:outerShdw blurRad="50800" dist="38100" dir="2700000" algn="tl">
                    <a:srgbClr val="000000">
                      <a:alpha val="40000"/>
                    </a:srgbClr>
                  </a:outerShdw>
                </a:effectLst>
                <a:latin typeface="Arial Black"/>
                <a:ea typeface="Calibri"/>
              </a:rPr>
              <a:t>Delivering Excellence with Every Solution </a:t>
            </a:r>
            <a:endParaRPr lang="en-US" sz="800" dirty="0">
              <a:latin typeface="Times New Roman"/>
              <a:ea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744" y="6430140"/>
            <a:ext cx="2011680" cy="39164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7C649870-2205-4885-A387-11A35A6E39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354" y="1979909"/>
            <a:ext cx="7842645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810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564</Words>
  <Application>Microsoft Office PowerPoint</Application>
  <PresentationFormat>Widescreen</PresentationFormat>
  <Paragraphs>158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Arial Black</vt:lpstr>
      <vt:lpstr>Arial Narrow</vt:lpstr>
      <vt:lpstr>Calibri</vt:lpstr>
      <vt:lpstr>Calibri Light</vt:lpstr>
      <vt:lpstr>Times New Roman</vt:lpstr>
      <vt:lpstr>Office Theme</vt:lpstr>
      <vt:lpstr>Custom Design</vt:lpstr>
      <vt:lpstr>1_Custom Design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QGIS</dc:title>
  <dc:creator>Ross Kushnereit</dc:creator>
  <cp:lastModifiedBy>Ross Kushnereit</cp:lastModifiedBy>
  <cp:revision>16</cp:revision>
  <dcterms:created xsi:type="dcterms:W3CDTF">2018-05-11T13:26:19Z</dcterms:created>
  <dcterms:modified xsi:type="dcterms:W3CDTF">2018-05-16T19:00:18Z</dcterms:modified>
</cp:coreProperties>
</file>

<file path=docProps/thumbnail.jpeg>
</file>